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5CBB9-D80A-4C2E-AEAC-1AF612859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1A6A07F-B3EB-4591-934E-78B549F7C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6F4943-C655-4AF5-BC27-1CC0F14F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62CE8C-6BC8-4890-AFF1-75A2F2B2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3143F3-6CDE-47C8-A54C-AFC62839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5E334-7922-4CD2-A92A-16307851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E23640-C55C-44F3-B987-AC6804D64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1710F6-81DB-40F8-AB4E-1F82AAF53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0FC74A-4F0E-4432-92BE-591E7936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E63F47-E458-49B2-A4EE-9120C5D6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76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96FF5C1-8490-4689-9FFC-F4E6C1FF4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6D1A7F6-AA8D-46C2-8586-596DB38C5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7F7D80-D6B9-47A1-B9E2-4A6CBB28D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68DDD3-214F-4835-B0F3-D09AA9E7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F8AF52-919C-49D0-B7AD-44F1CFE2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12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AC4093-24EE-46C6-95D5-B5243228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09CF57-EFEA-40F4-A1A9-2A3BBF8AB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E8D7A-E641-43E2-9CD3-52DDFAEB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8D1326-4102-412D-A55B-E8AFF1B1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A6667C-5A77-4213-A832-C867854D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11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D1E48-FB08-4591-95CB-87B1E632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088A76-65C1-4C6F-964E-89228748C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A0CCFB-BCD3-4E03-A1EF-7C50C8AA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A98CA1-0621-4654-8AEA-37D5786B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EF8FE9-80C8-41D5-A91E-E43DAA35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71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602B24-AA2C-4333-A570-C3253FF3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F2474F-DDB7-4334-8750-CD751F853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F830FA-621A-463D-8BFE-989CF4527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42F75F-77DE-4CB2-AC75-CCFDD4F4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93DF35-AA5A-402B-BC0D-ABD2AB3F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E3DBD0-CC24-4714-AD06-04FE6843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49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6FBE1-78DE-43C3-9E18-0F9CCC761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2E71A7-6B8D-468F-B23B-324D1FE5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64EE68B-AE2A-4F99-86AC-B9A5F8D0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292E29-4F53-4CC7-933C-422E830BE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893BC4-289F-4BEA-817B-9304FA5AD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9085E1-8D83-40A3-BD61-34B20CC8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15F3FF5-CDA8-4C2B-A5FD-3A49062C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2E6C4C-21AB-47F8-832A-D3B9EFE5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0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80B8A9-A5E2-4F5C-A4F6-BEF1C760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1471444-E6E0-47FA-BF4A-86DD77BB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2480BD-1827-4535-A593-3D12E0C7A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FAE2B5-2835-4D1E-B3AB-905EAB80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16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39BE79-E282-471C-A4F7-D7457F15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EA0BDD9-FBE2-410E-8329-21D5F1C9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5989E5-3087-4604-A245-9767991D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12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24086E-FF3A-4E6A-A2A6-4F9342A2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F1F265-1EDE-4E8C-AC14-C2B2BF6A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F73AD74-7D22-4AC1-9D4A-6A38D962C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0DBC3F-0C64-48B8-8848-45901626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772FAE-EE3A-401B-9834-14E3DB14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9A1E74-AE48-44DB-AD82-4D0C1F8E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43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F8B083-2BD1-4606-93DE-9C7F24A9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4F7FD2-DB65-4262-9EF3-D674BC4C0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810252-11C4-4CAB-AEFB-E09DE9809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F0746A-711C-4EEA-8CD1-8AEB61AB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06E0AE-603F-4600-AAF3-1B9418F8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95EABF-B7D0-4E0F-8969-BBFE0809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4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C910FD-BB32-4B00-B5B6-5DE02B23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B487D7-ACF9-4CF8-ACB8-EA88606E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D587CC-6C4D-4319-B33E-6BB61E83F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2651-5E6A-4F15-8DF3-9DA31BFFB9BC}" type="datetimeFigureOut">
              <a:rPr kumimoji="1" lang="ja-JP" altLang="en-US" smtClean="0"/>
              <a:t>2019/9/2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FA30DD-3AA2-44AA-9928-4CD6E329C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307F6F-7E94-44C2-BF48-4EF10454C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C5FD2-ED83-400B-BB42-C689432CE7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4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4DB203D-8759-4E24-8824-F3E0A136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7335" y="1397945"/>
            <a:ext cx="6105194" cy="2031055"/>
          </a:xfrm>
        </p:spPr>
        <p:txBody>
          <a:bodyPr>
            <a:normAutofit/>
          </a:bodyPr>
          <a:lstStyle/>
          <a:p>
            <a:r>
              <a:rPr kumimoji="1" lang="ja-JP" altLang="ja-JP" sz="5100" spc="120" dirty="0">
                <a:solidFill>
                  <a:srgbClr val="FFFFFF"/>
                </a:solidFill>
                <a:ea typeface="UD デジタル 教科書体 NK-R" panose="02020400000000000000" pitchFamily="18" charset="-128"/>
              </a:rPr>
              <a:t>MSAファクトリー</a:t>
            </a:r>
            <a:br>
              <a:rPr kumimoji="1" lang="ja-JP" altLang="ja-JP" sz="5100" spc="120" dirty="0">
                <a:solidFill>
                  <a:srgbClr val="FFFFFF"/>
                </a:solidFill>
                <a:ea typeface="UD デジタル 教科書体 NK-R" panose="02020400000000000000" pitchFamily="18" charset="-128"/>
              </a:rPr>
            </a:br>
            <a:r>
              <a:rPr kumimoji="1" lang="ja-JP" altLang="ja-JP" sz="5100" spc="120" dirty="0">
                <a:solidFill>
                  <a:srgbClr val="FFFFFF"/>
                </a:solidFill>
                <a:ea typeface="UD デジタル 教科書体 NK-R" panose="02020400000000000000" pitchFamily="18" charset="-128"/>
              </a:rPr>
              <a:t>加工品</a:t>
            </a:r>
            <a:r>
              <a:rPr lang="ja-JP" altLang="ja-JP" sz="5100" spc="120" dirty="0">
                <a:solidFill>
                  <a:srgbClr val="FFFFFF"/>
                </a:solidFill>
                <a:ea typeface="UD デジタル 教科書体 NK-R" panose="02020400000000000000" pitchFamily="18" charset="-128"/>
              </a:rPr>
              <a:t>事業のご案内</a:t>
            </a:r>
            <a:endParaRPr kumimoji="1" lang="ja-JP" altLang="ja-JP" sz="5100" spc="120" dirty="0">
              <a:solidFill>
                <a:srgbClr val="FFFFFF"/>
              </a:solidFill>
              <a:ea typeface="UD デジタル 教科書体 NK-R" panose="02020400000000000000" pitchFamily="18" charset="-128"/>
            </a:endParaRPr>
          </a:p>
        </p:txBody>
      </p:sp>
      <p:pic>
        <p:nvPicPr>
          <p:cNvPr id="6" name="図 5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5332301A-E6DF-40C6-8525-4D8BC2038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126"/>
            <a:ext cx="1651000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8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F170A-0493-48DE-B8EA-70149DBF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/>
              <a:t>MSA</a:t>
            </a:r>
            <a:r>
              <a:rPr kumimoji="1" lang="ja-JP" altLang="en-US" u="sng" dirty="0"/>
              <a:t>ファクトリー　加工品事業のご案内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6B5076-6838-459E-9F90-C9273AFF9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82" y="1690688"/>
            <a:ext cx="7389859" cy="502006"/>
          </a:xfrm>
        </p:spPr>
        <p:txBody>
          <a:bodyPr>
            <a:normAutofit/>
          </a:bodyPr>
          <a:lstStyle/>
          <a:p>
            <a:r>
              <a:rPr lang="en-US" altLang="ja-JP" dirty="0"/>
              <a:t>MSA</a:t>
            </a:r>
            <a:r>
              <a:rPr lang="ja-JP" altLang="en-US" dirty="0"/>
              <a:t>ファクトリーの事業　　　</a:t>
            </a:r>
            <a:r>
              <a:rPr lang="en-US" altLang="ja-JP" dirty="0"/>
              <a:t>Since2007</a:t>
            </a:r>
            <a:endParaRPr kumimoji="1" lang="ja-JP" altLang="en-US" dirty="0"/>
          </a:p>
        </p:txBody>
      </p:sp>
      <p:pic>
        <p:nvPicPr>
          <p:cNvPr id="5" name="図 4" descr="電子機器, 室内 が含まれている画像&#10;&#10;自動的に生成された説明">
            <a:extLst>
              <a:ext uri="{FF2B5EF4-FFF2-40B4-BE49-F238E27FC236}">
                <a16:creationId xmlns:a16="http://schemas.microsoft.com/office/drawing/2014/main" id="{2E694B13-0238-4FEC-92A0-0D30EFFA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2" y="2174285"/>
            <a:ext cx="1874762" cy="13255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DCB16F-2A24-442C-8442-3A029B4FBDA7}"/>
              </a:ext>
            </a:extLst>
          </p:cNvPr>
          <p:cNvSpPr txBox="1"/>
          <p:nvPr/>
        </p:nvSpPr>
        <p:spPr>
          <a:xfrm>
            <a:off x="5486400" y="2353469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もとは、機械ジグ、加工品のお取り扱いから事業を開始</a:t>
            </a:r>
            <a:endParaRPr kumimoji="1" lang="en-US" altLang="ja-JP" dirty="0"/>
          </a:p>
          <a:p>
            <a:r>
              <a:rPr lang="ja-JP" altLang="en-US" dirty="0"/>
              <a:t>いたしました</a:t>
            </a:r>
            <a:endParaRPr kumimoji="1"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6C7579F-0764-4771-903C-3BAAAF54F672}"/>
              </a:ext>
            </a:extLst>
          </p:cNvPr>
          <p:cNvSpPr txBox="1">
            <a:spLocks/>
          </p:cNvSpPr>
          <p:nvPr/>
        </p:nvSpPr>
        <p:spPr>
          <a:xfrm>
            <a:off x="1906541" y="3672107"/>
            <a:ext cx="9663418" cy="99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/>
              <a:t>その後、温度精密制御機器、モーションコントロールなど</a:t>
            </a:r>
            <a:r>
              <a:rPr lang="ja-JP" altLang="en-US" sz="1400" u="sng" dirty="0"/>
              <a:t>機器類をカスタマイズ（特注対応）</a:t>
            </a:r>
            <a:r>
              <a:rPr lang="ja-JP" altLang="en-US" sz="1400" dirty="0"/>
              <a:t>に力を注ぎ、製品数を増やしました</a:t>
            </a:r>
          </a:p>
        </p:txBody>
      </p:sp>
      <p:pic>
        <p:nvPicPr>
          <p:cNvPr id="9" name="図 8" descr="室内, 物体 が含まれている画像&#10;&#10;自動的に生成された説明">
            <a:extLst>
              <a:ext uri="{FF2B5EF4-FFF2-40B4-BE49-F238E27FC236}">
                <a16:creationId xmlns:a16="http://schemas.microsoft.com/office/drawing/2014/main" id="{B765AAD5-EAFD-4F30-AF47-ED6B8271C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1" y="4555875"/>
            <a:ext cx="1117262" cy="149266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8E11031-938C-4237-9302-84F6F6D2C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53" y="4700712"/>
            <a:ext cx="2021737" cy="134782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88908FE-D806-4322-8CFF-C44352C03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78" y="4413571"/>
            <a:ext cx="2533796" cy="192210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DAA331-7B2B-4750-BB94-2219F5771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74" y="4741445"/>
            <a:ext cx="1995973" cy="1330649"/>
          </a:xfrm>
          <a:prstGeom prst="rect">
            <a:avLst/>
          </a:prstGeom>
        </p:spPr>
      </p:pic>
      <p:pic>
        <p:nvPicPr>
          <p:cNvPr id="17" name="図 16" descr="壁, 室内, テーブル, 座っている が含まれている画像&#10;&#10;自動的に生成された説明">
            <a:extLst>
              <a:ext uri="{FF2B5EF4-FFF2-40B4-BE49-F238E27FC236}">
                <a16:creationId xmlns:a16="http://schemas.microsoft.com/office/drawing/2014/main" id="{E9E9DD63-CA4C-4110-BCEA-793570D218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241" y="4546887"/>
            <a:ext cx="2252475" cy="150165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A792D32-C5C4-4333-BCFB-4B88044C6004}"/>
              </a:ext>
            </a:extLst>
          </p:cNvPr>
          <p:cNvSpPr txBox="1"/>
          <p:nvPr/>
        </p:nvSpPr>
        <p:spPr>
          <a:xfrm>
            <a:off x="565591" y="6335677"/>
            <a:ext cx="188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真空チャンバー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2414D7-6B5E-4259-8C21-DC4000808176}"/>
              </a:ext>
            </a:extLst>
          </p:cNvPr>
          <p:cNvSpPr txBox="1"/>
          <p:nvPr/>
        </p:nvSpPr>
        <p:spPr>
          <a:xfrm>
            <a:off x="2713447" y="6302828"/>
            <a:ext cx="1802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超高温ホットプレート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A63626A-3458-46EC-A4A5-0AF66307B2FC}"/>
              </a:ext>
            </a:extLst>
          </p:cNvPr>
          <p:cNvSpPr txBox="1"/>
          <p:nvPr/>
        </p:nvSpPr>
        <p:spPr>
          <a:xfrm>
            <a:off x="5027300" y="6287439"/>
            <a:ext cx="267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超高温ホットプレス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755ACF-7B4A-4984-9641-812A8FBCFFD8}"/>
              </a:ext>
            </a:extLst>
          </p:cNvPr>
          <p:cNvSpPr txBox="1"/>
          <p:nvPr/>
        </p:nvSpPr>
        <p:spPr>
          <a:xfrm>
            <a:off x="7280277" y="6277393"/>
            <a:ext cx="26778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精密小型温度チャンバー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200DBBB-EABA-4A47-B7CF-5F5EA89A6DD7}"/>
              </a:ext>
            </a:extLst>
          </p:cNvPr>
          <p:cNvSpPr txBox="1"/>
          <p:nvPr/>
        </p:nvSpPr>
        <p:spPr>
          <a:xfrm>
            <a:off x="9958176" y="6231265"/>
            <a:ext cx="180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精密多軸ステージ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8564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5F3731-B49F-4C93-A2EE-16E7C3AC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 dirty="0"/>
              <a:t>加工品における当社の強み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69DFD9-D9B1-4DA5-8DB1-9A5B1F805CB4}"/>
              </a:ext>
            </a:extLst>
          </p:cNvPr>
          <p:cNvSpPr txBox="1"/>
          <p:nvPr/>
        </p:nvSpPr>
        <p:spPr>
          <a:xfrm>
            <a:off x="2155971" y="1585519"/>
            <a:ext cx="895629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弱点は強み</a:t>
            </a:r>
            <a:endParaRPr kumimoji="1" lang="en-US" altLang="ja-JP" dirty="0"/>
          </a:p>
          <a:p>
            <a:r>
              <a:rPr lang="ja-JP" altLang="en-US" dirty="0"/>
              <a:t>　加工工場を持たないことにより加工会社との関係が強固で、また取引社数が多い</a:t>
            </a:r>
            <a:endParaRPr kumimoji="1" lang="ja-JP" altLang="en-US" dirty="0"/>
          </a:p>
        </p:txBody>
      </p:sp>
      <p:pic>
        <p:nvPicPr>
          <p:cNvPr id="6" name="図 5" descr="電子機器 が含まれている画像&#10;&#10;自動的に生成された説明">
            <a:extLst>
              <a:ext uri="{FF2B5EF4-FFF2-40B4-BE49-F238E27FC236}">
                <a16:creationId xmlns:a16="http://schemas.microsoft.com/office/drawing/2014/main" id="{F536E420-1AEF-46C1-B621-A58042F6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08" y="2916432"/>
            <a:ext cx="1428830" cy="10716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DAC619-6834-465E-99C5-EBDC132AAD68}"/>
              </a:ext>
            </a:extLst>
          </p:cNvPr>
          <p:cNvSpPr txBox="1"/>
          <p:nvPr/>
        </p:nvSpPr>
        <p:spPr>
          <a:xfrm>
            <a:off x="3918857" y="2585007"/>
            <a:ext cx="6647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金属加工（８）、エッチング（３）、熱圧着（１）、</a:t>
            </a:r>
            <a:endParaRPr kumimoji="1" lang="en-US" altLang="ja-JP" dirty="0"/>
          </a:p>
          <a:p>
            <a:r>
              <a:rPr kumimoji="1" lang="ja-JP" altLang="en-US" dirty="0"/>
              <a:t>表面処理（特殊な表面処理）（３）</a:t>
            </a:r>
            <a:endParaRPr kumimoji="1" lang="en-US" altLang="ja-JP" dirty="0"/>
          </a:p>
          <a:p>
            <a:r>
              <a:rPr kumimoji="1" lang="ja-JP" altLang="en-US" dirty="0"/>
              <a:t>板金加工（４）、セラミック加工（３）、断熱材加工（１）、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562861-163F-4CA2-B152-81429688C0EE}"/>
              </a:ext>
            </a:extLst>
          </p:cNvPr>
          <p:cNvSpPr txBox="1"/>
          <p:nvPr/>
        </p:nvSpPr>
        <p:spPr>
          <a:xfrm>
            <a:off x="3918857" y="3592506"/>
            <a:ext cx="73404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樹脂加工（４）、樹脂溶接・接着（３）</a:t>
            </a:r>
            <a:endParaRPr kumimoji="1" lang="en-US" altLang="ja-JP" dirty="0"/>
          </a:p>
          <a:p>
            <a:r>
              <a:rPr kumimoji="1" lang="ja-JP" altLang="en-US" dirty="0"/>
              <a:t>精密溶接（真空チャンバー）（１）、テフロンコーティング（２）、</a:t>
            </a:r>
            <a:endParaRPr kumimoji="1" lang="en-US" altLang="ja-JP" dirty="0"/>
          </a:p>
          <a:p>
            <a:r>
              <a:rPr kumimoji="1" lang="ja-JP" altLang="en-US" dirty="0"/>
              <a:t>セラミック溶射（２）、パイプ曲げ加工（２）、絞り加工（１）</a:t>
            </a:r>
            <a:endParaRPr kumimoji="1" lang="en-US" altLang="ja-JP" dirty="0"/>
          </a:p>
          <a:p>
            <a:r>
              <a:rPr lang="ja-JP" altLang="en-US" dirty="0"/>
              <a:t>シルク印刷（１）、銘板作成（１）、粉体塗装（１）</a:t>
            </a:r>
            <a:endParaRPr lang="en-US" altLang="ja-JP" dirty="0"/>
          </a:p>
          <a:p>
            <a:r>
              <a:rPr kumimoji="1" lang="ja-JP" altLang="en-US" dirty="0"/>
              <a:t>粉体ホットプレス処理（１）、真空バーク処理（１）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162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191</Words>
  <Application>Microsoft Office PowerPoint</Application>
  <PresentationFormat>ワイド画面</PresentationFormat>
  <Paragraphs>22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MSAファクトリー 加工品事業のご案内</vt:lpstr>
      <vt:lpstr>MSAファクトリー　加工品事業のご案内</vt:lpstr>
      <vt:lpstr>加工品における当社の強み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MSA</dc:title>
  <dc:creator>増子昭宏</dc:creator>
  <cp:lastModifiedBy>増子昭宏</cp:lastModifiedBy>
  <cp:revision>9</cp:revision>
  <dcterms:created xsi:type="dcterms:W3CDTF">2019-09-02T03:33:05Z</dcterms:created>
  <dcterms:modified xsi:type="dcterms:W3CDTF">2019-09-02T06:18:43Z</dcterms:modified>
</cp:coreProperties>
</file>